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0693400" cy="15122525"/>
  <p:notesSz cx="6797675" cy="9928225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1776" y="-3060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 err="1"/>
              <a:t>Kλικ</a:t>
            </a:r>
            <a:r>
              <a:rPr lang="el-GR" dirty="0"/>
              <a:t> για επεξεργασία των στυλ του υποδείγματος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3/1/2022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3/1/2022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3/1/2022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3/1/2022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3/1/2022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3/1/2022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3/1/2022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  <p:pic>
        <p:nvPicPr>
          <p:cNvPr id="7" name="Picture 2" descr="C:\Sotiris1\Εργασία\ΕΥΔ\Τουρισμός\PEP\PEPneEG\ΠΕΠ\Untitled-1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1588" y="1588"/>
            <a:ext cx="10698163" cy="1511776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738189" y="3705586"/>
            <a:ext cx="93542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enterprise  AXORENT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P.C. based in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Region of North Aegean, has joined the Action “Supporting the Establishment and Operation of New SMEs in the tourism sector” with a total budget of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689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million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€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500,6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million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from </a:t>
            </a:r>
            <a:r>
              <a:rPr lang="en-US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EPAnEK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and 188,4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million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from Regional Operational </a:t>
            </a:r>
            <a:r>
              <a:rPr lang="en-US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Programmes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). The Action aims at supporting tourism entrepreneurship by establishing new very small, small and medium - sized enterprises  in the tourism sector.</a:t>
            </a:r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investment’s total budget is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400.000,00€ out of which 200.000,00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€.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is public expenditure. The Action is co-financed by Greece and the European Union - European Regional Development Fund.</a:t>
            </a:r>
          </a:p>
          <a:p>
            <a:pPr algn="just"/>
            <a:endParaRPr lang="el-GR" sz="12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738189" y="5270350"/>
            <a:ext cx="933568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approved </a:t>
            </a:r>
            <a:r>
              <a:rPr lang="en-US" sz="12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subsidised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Business Plan includes expenditures on the following categories: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Machinery, installations and environmental protection equipment along with energy and water saving equipment.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Promotion - Participation in exhibitions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Preparation and monitoring the implementation of the Investment Plan</a:t>
            </a:r>
          </a:p>
          <a:p>
            <a:pPr>
              <a:lnSpc>
                <a:spcPct val="150000"/>
              </a:lnSpc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Through the participation in the Action, the enterprise achieved: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Competitiveness improvement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Increase of profitability 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Reinforcing an extrovert business profile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Market expenditure by adopting new products and services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Creating better quality products and services 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Increasing productivity and improvement of operational procedures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Reinforcing entrepreneurship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Creating / maintaining job positions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support of </a:t>
            </a:r>
            <a:r>
              <a:rPr lang="en-US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EPAnEK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proved beneficial, not only for the enterprise but for the competitiveness of the national as well as the local economy. </a:t>
            </a:r>
          </a:p>
          <a:p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</TotalTime>
  <Words>236</Words>
  <Application>Microsoft Office PowerPoint</Application>
  <PresentationFormat>Προσαρμογή</PresentationFormat>
  <Paragraphs>20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Θέμα του Office</vt:lpstr>
      <vt:lpstr>Παρουσίαση του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user</cp:lastModifiedBy>
  <cp:revision>70</cp:revision>
  <cp:lastPrinted>2019-12-05T14:32:32Z</cp:lastPrinted>
  <dcterms:created xsi:type="dcterms:W3CDTF">2018-02-13T12:16:57Z</dcterms:created>
  <dcterms:modified xsi:type="dcterms:W3CDTF">2022-01-03T15:30:32Z</dcterms:modified>
</cp:coreProperties>
</file>